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68" r:id="rId5"/>
    <p:sldId id="278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96" r:id="rId17"/>
    <p:sldId id="287" r:id="rId18"/>
    <p:sldId id="288" r:id="rId19"/>
    <p:sldId id="289" r:id="rId20"/>
    <p:sldId id="290" r:id="rId21"/>
    <p:sldId id="291" r:id="rId22"/>
    <p:sldId id="29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71988" y="566670"/>
            <a:ext cx="6272011" cy="294329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«Школьный музей.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Новые возможности»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 к 80-летию Победы </a:t>
            </a:r>
            <a:r>
              <a:rPr lang="ru-RU" sz="3600" b="1" dirty="0" err="1" smtClean="0">
                <a:solidFill>
                  <a:srgbClr val="C00000"/>
                </a:solidFill>
              </a:rPr>
              <a:t>советско</a:t>
            </a:r>
            <a:r>
              <a:rPr lang="ru-RU" sz="3600" b="1" dirty="0" smtClean="0">
                <a:solidFill>
                  <a:srgbClr val="C00000"/>
                </a:solidFill>
              </a:rPr>
              <a:t> – монгольских войск в боях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на р. </a:t>
            </a:r>
            <a:r>
              <a:rPr lang="ru-RU" sz="3600" b="1" dirty="0" err="1" smtClean="0">
                <a:solidFill>
                  <a:srgbClr val="C00000"/>
                </a:solidFill>
              </a:rPr>
              <a:t>Халхин</a:t>
            </a:r>
            <a:r>
              <a:rPr lang="ru-RU" sz="3600" b="1" dirty="0" smtClean="0">
                <a:solidFill>
                  <a:srgbClr val="C00000"/>
                </a:solidFill>
              </a:rPr>
              <a:t> - Гол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58354" y="3509963"/>
            <a:ext cx="5434885" cy="106203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Направление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 Музейная мозаика»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737" y="1619158"/>
            <a:ext cx="569852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:\музей\20191130_1148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358" y="379563"/>
            <a:ext cx="5089705" cy="557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28649" y="1410789"/>
            <a:ext cx="3290208" cy="4297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Военно</a:t>
            </a:r>
            <a:r>
              <a:rPr lang="ru-RU" sz="2000" b="1" dirty="0" smtClean="0">
                <a:solidFill>
                  <a:srgbClr val="C00000"/>
                </a:solidFill>
              </a:rPr>
              <a:t> – </a:t>
            </a:r>
            <a:r>
              <a:rPr lang="ru-RU" sz="2000" b="1" dirty="0" smtClean="0">
                <a:solidFill>
                  <a:srgbClr val="C00000"/>
                </a:solidFill>
              </a:rPr>
              <a:t>политическая обстановка </a:t>
            </a:r>
            <a:r>
              <a:rPr lang="ru-RU" sz="2000" b="1" dirty="0" smtClean="0">
                <a:solidFill>
                  <a:srgbClr val="C00000"/>
                </a:solidFill>
              </a:rPr>
              <a:t>на </a:t>
            </a:r>
            <a:r>
              <a:rPr lang="ru-RU" sz="2000" b="1" dirty="0" err="1" smtClean="0">
                <a:solidFill>
                  <a:srgbClr val="C00000"/>
                </a:solidFill>
              </a:rPr>
              <a:t>маньчжурско</a:t>
            </a:r>
            <a:r>
              <a:rPr lang="ru-RU" sz="2000" b="1" dirty="0" smtClean="0">
                <a:solidFill>
                  <a:srgbClr val="C00000"/>
                </a:solidFill>
              </a:rPr>
              <a:t> – монгольской границе </a:t>
            </a:r>
            <a:r>
              <a:rPr lang="ru-RU" sz="2000" b="1" dirty="0" smtClean="0">
                <a:solidFill>
                  <a:srgbClr val="C00000"/>
                </a:solidFill>
              </a:rPr>
              <a:t>к </a:t>
            </a:r>
            <a:r>
              <a:rPr lang="ru-RU" sz="2000" b="1" dirty="0" smtClean="0">
                <a:solidFill>
                  <a:srgbClr val="C00000"/>
                </a:solidFill>
              </a:rPr>
              <a:t>1939 году.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737" y="1619158"/>
            <a:ext cx="569852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:\музей\20191130_1147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298" y="207034"/>
            <a:ext cx="8643667" cy="614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737" y="1619158"/>
            <a:ext cx="569852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:\музей\20191130_1147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2603" y="365126"/>
            <a:ext cx="4778062" cy="61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342459" cy="3987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Участие пограничников в боях на реке </a:t>
            </a:r>
            <a:r>
              <a:rPr lang="ru-RU" sz="2000" b="1" dirty="0" err="1" smtClean="0">
                <a:solidFill>
                  <a:srgbClr val="C00000"/>
                </a:solidFill>
              </a:rPr>
              <a:t>Халхин</a:t>
            </a:r>
            <a:r>
              <a:rPr lang="ru-RU" sz="2000" b="1" dirty="0" smtClean="0">
                <a:solidFill>
                  <a:srgbClr val="C00000"/>
                </a:solidFill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</a:rPr>
              <a:t>- Гол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737" y="1619158"/>
            <a:ext cx="569852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:\музей\20191130_1146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9572" y="232913"/>
            <a:ext cx="4888383" cy="619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172641" cy="3569335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Победа на реке </a:t>
            </a:r>
            <a:r>
              <a:rPr lang="ru-RU" sz="2000" b="1" dirty="0" err="1" smtClean="0">
                <a:solidFill>
                  <a:srgbClr val="C00000"/>
                </a:solidFill>
              </a:rPr>
              <a:t>Халхин</a:t>
            </a:r>
            <a:r>
              <a:rPr lang="ru-RU" sz="2000" b="1" dirty="0" smtClean="0">
                <a:solidFill>
                  <a:srgbClr val="C00000"/>
                </a:solidFill>
              </a:rPr>
              <a:t> – Гол наглядно продемонстрировала боевое содружество армий СССР и Монголии.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737" y="1619158"/>
            <a:ext cx="569852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:\музей\20191130_1146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0631" y="388190"/>
            <a:ext cx="5072817" cy="610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669030" cy="4104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Японские трофеи.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Район р. </a:t>
            </a:r>
            <a:r>
              <a:rPr lang="ru-RU" sz="2000" b="1" dirty="0" err="1" smtClean="0">
                <a:solidFill>
                  <a:srgbClr val="C00000"/>
                </a:solidFill>
              </a:rPr>
              <a:t>Халхин</a:t>
            </a:r>
            <a:r>
              <a:rPr lang="ru-RU" sz="2000" b="1" dirty="0" smtClean="0">
                <a:solidFill>
                  <a:srgbClr val="C00000"/>
                </a:solidFill>
              </a:rPr>
              <a:t> – </a:t>
            </a:r>
            <a:r>
              <a:rPr lang="ru-RU" sz="2000" b="1" dirty="0" smtClean="0">
                <a:solidFill>
                  <a:srgbClr val="C00000"/>
                </a:solidFill>
              </a:rPr>
              <a:t>Гол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август </a:t>
            </a:r>
            <a:r>
              <a:rPr lang="ru-RU" sz="2000" b="1" dirty="0" smtClean="0">
                <a:solidFill>
                  <a:srgbClr val="C00000"/>
                </a:solidFill>
              </a:rPr>
              <a:t>1939г.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737" y="1619158"/>
            <a:ext cx="569852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:\музей\20191130_1145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6605" y="362310"/>
            <a:ext cx="5045575" cy="603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80456" y="1668871"/>
            <a:ext cx="3564527" cy="38175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За образцовое выполнение боевых задач, более 17 тысяч бойцов и командиров были награждены правительственными наградами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737" y="1619158"/>
            <a:ext cx="569852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18011" y="1825625"/>
            <a:ext cx="2991395" cy="3713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Тесные узы дружбы и взаимодействия связывают российских и монгольских пограничников на протяжении многих десятилетий.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7" name="Рисунок 6" descr="D:\музей\20191130_1145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0379" y="540913"/>
            <a:ext cx="5100286" cy="563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737" y="1619158"/>
            <a:ext cx="569852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:\музей\20191130_1143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0479" y="207035"/>
            <a:ext cx="5036101" cy="596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211830" cy="40004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К августу 1939 года </a:t>
            </a:r>
            <a:r>
              <a:rPr lang="ru-RU" sz="2000" b="1" dirty="0" err="1" smtClean="0">
                <a:solidFill>
                  <a:srgbClr val="C00000"/>
                </a:solidFill>
              </a:rPr>
              <a:t>совестско</a:t>
            </a:r>
            <a:r>
              <a:rPr lang="ru-RU" sz="2000" b="1" dirty="0" smtClean="0">
                <a:solidFill>
                  <a:srgbClr val="C00000"/>
                </a:solidFill>
              </a:rPr>
              <a:t> – монгольские войска насчитывали в своих рядах 57 тыс. человек, 500 танков и 515 боевых самолетов.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737" y="1619158"/>
            <a:ext cx="569852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31320" y="4779034"/>
            <a:ext cx="3476445" cy="18633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Г.К.Жуков – четырежды Герой Советского Союза, маршал Советского Союза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Маршал </a:t>
            </a:r>
            <a:r>
              <a:rPr lang="ru-RU" b="1" dirty="0" err="1" smtClean="0">
                <a:solidFill>
                  <a:srgbClr val="C00000"/>
                </a:solidFill>
              </a:rPr>
              <a:t>Чойболсан</a:t>
            </a:r>
            <a:r>
              <a:rPr lang="ru-RU" b="1" dirty="0" smtClean="0">
                <a:solidFill>
                  <a:srgbClr val="C00000"/>
                </a:solidFill>
              </a:rPr>
              <a:t>. Сентябрь 1939г.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Пограничный наряд 24-го погранотряда. Май 1939г.</a:t>
            </a:r>
          </a:p>
          <a:p>
            <a:endParaRPr lang="ru-RU" dirty="0" smtClean="0"/>
          </a:p>
        </p:txBody>
      </p:sp>
      <p:pic>
        <p:nvPicPr>
          <p:cNvPr id="7" name="Рисунок 6" descr="2018-01-17 Книга по пограничникам_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" t="4767" r="9566" b="29150"/>
          <a:stretch>
            <a:fillRect/>
          </a:stretch>
        </p:blipFill>
        <p:spPr bwMode="auto">
          <a:xfrm>
            <a:off x="259977" y="129395"/>
            <a:ext cx="4657080" cy="4597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2018-01-17 Книга по пограничникам_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t="3868" r="5647" b="6448"/>
          <a:stretch>
            <a:fillRect/>
          </a:stretch>
        </p:blipFill>
        <p:spPr bwMode="auto">
          <a:xfrm>
            <a:off x="4977441" y="707366"/>
            <a:ext cx="4063041" cy="5978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737" y="1619158"/>
            <a:ext cx="569852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2018-01-17 Книга по пограничникам_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t="5896" r="8347" b="14793"/>
          <a:stretch>
            <a:fillRect/>
          </a:stretch>
        </p:blipFill>
        <p:spPr bwMode="auto">
          <a:xfrm>
            <a:off x="4993065" y="233776"/>
            <a:ext cx="3936904" cy="530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2018-01-17 Книга по пограничникам_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3833" r="4314" b="3833"/>
          <a:stretch>
            <a:fillRect/>
          </a:stretch>
        </p:blipFill>
        <p:spPr bwMode="auto">
          <a:xfrm>
            <a:off x="350956" y="172528"/>
            <a:ext cx="4221043" cy="6504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737" y="1619158"/>
            <a:ext cx="569852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музей\20191130_115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58817" y="1372819"/>
            <a:ext cx="6441931" cy="399359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29841" y="457200"/>
            <a:ext cx="2949178" cy="54117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Музей Боевой Славы МАОУ СОШ №47 г. Улан – Удэ был открыт в  феврале 2017 года.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Музей  создан с целью совершенствования системы патриотического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737" y="1619158"/>
            <a:ext cx="569852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12475" y="750499"/>
            <a:ext cx="2631057" cy="5348376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В этом году наша экспозиция пополнилась эксклюзивными фотоматериалами.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Памятник воинам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халхингольцам</a:t>
            </a:r>
            <a:r>
              <a:rPr lang="ru-RU" sz="2000" b="1" i="1" dirty="0" smtClean="0">
                <a:solidFill>
                  <a:srgbClr val="C00000"/>
                </a:solidFill>
              </a:rPr>
              <a:t> установили на сопке Ремизова.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Его автор А.Капустин поделился  информацией  из своего личного архива</a:t>
            </a:r>
            <a:r>
              <a:rPr lang="ru-RU" i="1" dirty="0" smtClean="0">
                <a:solidFill>
                  <a:srgbClr val="C00000"/>
                </a:solidFill>
              </a:rPr>
              <a:t>.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ProX\Desktop\Новая папка\IMG-a04530a4fc01a2334b8a58a5b1ff8cf7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6061" y="759125"/>
            <a:ext cx="5417388" cy="5287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737" y="1619158"/>
            <a:ext cx="569852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29841" y="759125"/>
            <a:ext cx="2949178" cy="5109863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Три бойца – бурят, русский, монгол – олицетворение боевой дружбы.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На мраморных плитах – имена, фамилии солдат и офицеров РККА, призванных из Бурят – Монгольской АССР.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ProX\Desktop\Новая папка\IMG-62a4d14db5920b440e58a6ad5ef94c8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491" y="381000"/>
            <a:ext cx="5080958" cy="5519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737" y="1619158"/>
            <a:ext cx="569852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071667" y="310552"/>
            <a:ext cx="4951563" cy="615925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Здесь, у реки знаменитой,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На легендарной горе,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Кровью монголов политой,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Русского кровью политой,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Встали цветы на заре.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Ветры гуляют степные,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Душен цветов аромат,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Красные звезды земные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На обелисках горят.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Это сошлись у Заставы,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Встали по местам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Скорбь и нетленная слава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Двух побратавшихся стран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Да материнские слезы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Нашей и здешней земли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Соединились- 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И росы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Густо на травы легли. </a:t>
            </a:r>
          </a:p>
          <a:p>
            <a:pPr algn="ctr"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Ч.-Р. </a:t>
            </a:r>
            <a:r>
              <a:rPr lang="ru-RU" sz="2600" b="1" i="1" dirty="0" err="1" smtClean="0">
                <a:solidFill>
                  <a:srgbClr val="C00000"/>
                </a:solidFill>
              </a:rPr>
              <a:t>Намжилов</a:t>
            </a:r>
            <a:endParaRPr lang="ru-RU" sz="26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2"/>
          <a:stretch>
            <a:fillRect/>
          </a:stretch>
        </p:blipFill>
        <p:spPr>
          <a:xfrm>
            <a:off x="378600" y="422694"/>
            <a:ext cx="3468782" cy="53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737" y="1619158"/>
            <a:ext cx="569852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музей\20191130_113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83" y="1038171"/>
            <a:ext cx="7132320" cy="526969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Общий вид музея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737" y="1619158"/>
            <a:ext cx="569852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D:\музей\20191130_123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0902"/>
            <a:ext cx="9144000" cy="6522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2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257577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737" y="1619158"/>
            <a:ext cx="569852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29841" y="4456090"/>
            <a:ext cx="2949178" cy="1412898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Стенды, </a:t>
            </a:r>
            <a:r>
              <a:rPr lang="ru-RU" sz="2000" b="1" dirty="0" err="1" smtClean="0">
                <a:solidFill>
                  <a:srgbClr val="C00000"/>
                </a:solidFill>
              </a:rPr>
              <a:t>посв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r>
              <a:rPr lang="ru-RU" sz="2000" b="1" dirty="0">
                <a:solidFill>
                  <a:srgbClr val="C00000"/>
                </a:solidFill>
              </a:rPr>
              <a:t> 80-летию Победы </a:t>
            </a:r>
            <a:r>
              <a:rPr lang="ru-RU" sz="2000" b="1" dirty="0" err="1">
                <a:solidFill>
                  <a:srgbClr val="C00000"/>
                </a:solidFill>
              </a:rPr>
              <a:t>советско</a:t>
            </a:r>
            <a:r>
              <a:rPr lang="ru-RU" sz="2000" b="1" dirty="0">
                <a:solidFill>
                  <a:srgbClr val="C00000"/>
                </a:solidFill>
              </a:rPr>
              <a:t> – монгольских войск в боях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на р. </a:t>
            </a:r>
            <a:r>
              <a:rPr lang="ru-RU" sz="2000" b="1" dirty="0" err="1">
                <a:solidFill>
                  <a:srgbClr val="C00000"/>
                </a:solidFill>
              </a:rPr>
              <a:t>Халхин</a:t>
            </a:r>
            <a:r>
              <a:rPr lang="ru-RU" sz="2000" b="1" dirty="0">
                <a:solidFill>
                  <a:srgbClr val="C00000"/>
                </a:solidFill>
              </a:rPr>
              <a:t> - Гол</a:t>
            </a:r>
          </a:p>
          <a:p>
            <a:endParaRPr lang="ru-RU" dirty="0"/>
          </a:p>
        </p:txBody>
      </p:sp>
      <p:pic>
        <p:nvPicPr>
          <p:cNvPr id="7" name="Рисунок 6" descr="D:\музей\20191130_1151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19908" y="1526877"/>
            <a:ext cx="5736568" cy="366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узей\20191130_1150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562" y="526336"/>
            <a:ext cx="4468846" cy="3758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737" y="1619158"/>
            <a:ext cx="569852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D:\музей\20191130_123126.jpg"/>
          <p:cNvPicPr/>
          <p:nvPr/>
        </p:nvPicPr>
        <p:blipFill>
          <a:blip r:embed="rId3" cstate="print"/>
          <a:srcRect r="12409"/>
          <a:stretch>
            <a:fillRect/>
          </a:stretch>
        </p:blipFill>
        <p:spPr bwMode="auto">
          <a:xfrm>
            <a:off x="293298" y="112143"/>
            <a:ext cx="8660921" cy="639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737" y="1619158"/>
            <a:ext cx="569852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1155" y="365126"/>
            <a:ext cx="8962845" cy="111861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Приглашаем посетить мини - экспозицию, </a:t>
            </a:r>
            <a:r>
              <a:rPr lang="ru-RU" sz="2800" b="1" dirty="0" err="1" smtClean="0">
                <a:solidFill>
                  <a:srgbClr val="C00000"/>
                </a:solidFill>
                <a:latin typeface="Bahnschrift Condensed" pitchFamily="34" charset="0"/>
              </a:rPr>
              <a:t>посв</a:t>
            </a:r>
            <a:r>
              <a:rPr lang="ru-RU" sz="2800" b="1" dirty="0" smtClean="0">
                <a:solidFill>
                  <a:srgbClr val="C00000"/>
                </a:solidFill>
                <a:latin typeface="Bahnschrift Condensed" pitchFamily="34" charset="0"/>
              </a:rPr>
              <a:t>. </a:t>
            </a:r>
            <a:br>
              <a:rPr lang="ru-RU" sz="2800" b="1" dirty="0" smtClean="0">
                <a:solidFill>
                  <a:srgbClr val="C00000"/>
                </a:solidFill>
                <a:latin typeface="Bahnschrift Condensed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ahnschrift Condensed" pitchFamily="34" charset="0"/>
              </a:rPr>
              <a:t>80-летию</a:t>
            </a:r>
            <a:r>
              <a:rPr lang="ru-RU" sz="28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Победы </a:t>
            </a:r>
            <a:r>
              <a:rPr lang="ru-RU" sz="28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советско</a:t>
            </a:r>
            <a:r>
              <a:rPr lang="ru-RU" sz="28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– монгольских войск в боях </a:t>
            </a:r>
            <a:br>
              <a:rPr lang="ru-RU" sz="28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на р. </a:t>
            </a:r>
            <a:r>
              <a:rPr lang="ru-RU" sz="28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Халхин</a:t>
            </a:r>
            <a:r>
              <a:rPr lang="ru-RU" sz="28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- Гол</a:t>
            </a:r>
            <a:endParaRPr lang="ru-RU" sz="2800" b="1" dirty="0">
              <a:solidFill>
                <a:srgbClr val="C00000"/>
              </a:solidFill>
              <a:latin typeface="Bahnschrift Condensed" pitchFamily="34" charset="0"/>
            </a:endParaRPr>
          </a:p>
        </p:txBody>
      </p:sp>
      <p:pic>
        <p:nvPicPr>
          <p:cNvPr id="7" name="Рисунок 6" descr="C:\Users\user\Desktop\музей\заставка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5"/>
          <a:stretch/>
        </p:blipFill>
        <p:spPr bwMode="auto">
          <a:xfrm>
            <a:off x="1690777" y="1777042"/>
            <a:ext cx="5227608" cy="46841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737" y="1619158"/>
            <a:ext cx="569852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:\музей\20191130_1149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1690" y="396815"/>
            <a:ext cx="5429782" cy="592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35131" y="1175657"/>
            <a:ext cx="3187339" cy="47026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«По законам дружбы и братства»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К 80-летию участия пограничников в вооруженном конфликте у реки </a:t>
            </a:r>
            <a:r>
              <a:rPr lang="ru-RU" sz="2000" dirty="0" err="1" smtClean="0">
                <a:solidFill>
                  <a:srgbClr val="002060"/>
                </a:solidFill>
              </a:rPr>
              <a:t>Халхин</a:t>
            </a:r>
            <a:r>
              <a:rPr lang="ru-RU" sz="2000" dirty="0" smtClean="0">
                <a:solidFill>
                  <a:srgbClr val="002060"/>
                </a:solidFill>
              </a:rPr>
              <a:t> – Гол.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737" y="1619158"/>
            <a:ext cx="569852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:\музей\20191130_1148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7296" y="267904"/>
            <a:ext cx="5447763" cy="606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1820" y="267905"/>
            <a:ext cx="3347199" cy="178949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11 мая 1939 года начался конфликт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 р. </a:t>
            </a:r>
            <a:r>
              <a:rPr lang="ru-RU" sz="2400" b="1" dirty="0" err="1" smtClean="0">
                <a:solidFill>
                  <a:srgbClr val="C00000"/>
                </a:solidFill>
              </a:rPr>
              <a:t>Халхин</a:t>
            </a:r>
            <a:r>
              <a:rPr lang="ru-RU" sz="2400" b="1" dirty="0" smtClean="0">
                <a:solidFill>
                  <a:srgbClr val="C00000"/>
                </a:solidFill>
              </a:rPr>
              <a:t> - Гол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348</Words>
  <Application>Microsoft Office PowerPoint</Application>
  <PresentationFormat>Экран (4:3)</PresentationFormat>
  <Paragraphs>47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Bahnschrift Condensed</vt:lpstr>
      <vt:lpstr>Calibri</vt:lpstr>
      <vt:lpstr>Calibri Light</vt:lpstr>
      <vt:lpstr>Times New Roman</vt:lpstr>
      <vt:lpstr>Тема Office</vt:lpstr>
      <vt:lpstr>«Школьный музей.  Новые возможности»   к 80-летию Победы советско – монгольских войск в боях  на р. Халхин - Гол</vt:lpstr>
      <vt:lpstr>Презентация PowerPoint</vt:lpstr>
      <vt:lpstr>Общий вид музея</vt:lpstr>
      <vt:lpstr>Презентация PowerPoint</vt:lpstr>
      <vt:lpstr>Презентация PowerPoint</vt:lpstr>
      <vt:lpstr>Презентация PowerPoint</vt:lpstr>
      <vt:lpstr>Приглашаем посетить мини - экспозицию, посв.  80-летию Победы советско – монгольских войск в боях  на р. Халхин - Гол</vt:lpstr>
      <vt:lpstr>Презентация PowerPoint</vt:lpstr>
      <vt:lpstr>11 мая 1939 года начался конфликт  на р. Халхин - Гол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48</cp:revision>
  <dcterms:created xsi:type="dcterms:W3CDTF">2013-11-19T05:52:05Z</dcterms:created>
  <dcterms:modified xsi:type="dcterms:W3CDTF">2019-12-02T07:03:29Z</dcterms:modified>
</cp:coreProperties>
</file>